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A2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>
      <p:cViewPr varScale="1">
        <p:scale>
          <a:sx n="61" d="100"/>
          <a:sy n="61" d="100"/>
        </p:scale>
        <p:origin x="138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KAI Gosuke" userId="c8064e01f3cb026e" providerId="LiveId" clId="{75E2A053-CFF6-4C3C-AFAE-57E62B837CE6}"/>
    <pc:docChg chg="delSld">
      <pc:chgData name="OKAI Gosuke" userId="c8064e01f3cb026e" providerId="LiveId" clId="{75E2A053-CFF6-4C3C-AFAE-57E62B837CE6}" dt="2021-06-30T10:11:05.142" v="2" actId="47"/>
      <pc:docMkLst>
        <pc:docMk/>
      </pc:docMkLst>
      <pc:sldChg chg="del">
        <pc:chgData name="OKAI Gosuke" userId="c8064e01f3cb026e" providerId="LiveId" clId="{75E2A053-CFF6-4C3C-AFAE-57E62B837CE6}" dt="2021-06-30T10:11:04.341" v="1" actId="47"/>
        <pc:sldMkLst>
          <pc:docMk/>
          <pc:sldMk cId="2391433227" sldId="256"/>
        </pc:sldMkLst>
      </pc:sldChg>
      <pc:sldChg chg="del">
        <pc:chgData name="OKAI Gosuke" userId="c8064e01f3cb026e" providerId="LiveId" clId="{75E2A053-CFF6-4C3C-AFAE-57E62B837CE6}" dt="2021-06-30T10:11:05.142" v="2" actId="47"/>
        <pc:sldMkLst>
          <pc:docMk/>
          <pc:sldMk cId="119078792" sldId="258"/>
        </pc:sldMkLst>
      </pc:sldChg>
      <pc:sldChg chg="del">
        <pc:chgData name="OKAI Gosuke" userId="c8064e01f3cb026e" providerId="LiveId" clId="{75E2A053-CFF6-4C3C-AFAE-57E62B837CE6}" dt="2021-06-30T10:11:02.667" v="0" actId="47"/>
        <pc:sldMkLst>
          <pc:docMk/>
          <pc:sldMk cId="1988481752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55396" y="111110"/>
            <a:ext cx="2146397" cy="4896544"/>
          </a:xfrm>
          <a:prstGeom prst="round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2685" y="170418"/>
            <a:ext cx="1080120" cy="2616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ステップ１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7280" y="849392"/>
            <a:ext cx="1950974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成果目標（アウトカム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屈折矢印 13"/>
          <p:cNvSpPr/>
          <p:nvPr/>
        </p:nvSpPr>
        <p:spPr>
          <a:xfrm flipH="1">
            <a:off x="146931" y="1634046"/>
            <a:ext cx="248605" cy="1074875"/>
          </a:xfrm>
          <a:prstGeom prst="bentUp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95537" y="1795331"/>
            <a:ext cx="1738868" cy="301621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活動の内容（１）：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活動の内容（２）：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活動の内容（３）：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2302077" y="111110"/>
            <a:ext cx="4469127" cy="4896544"/>
          </a:xfrm>
          <a:prstGeom prst="roundRect">
            <a:avLst>
              <a:gd name="adj" fmla="val 7076"/>
            </a:avLst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993873" y="176417"/>
            <a:ext cx="1368152" cy="2616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ステップ２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385153" y="849216"/>
            <a:ext cx="2214256" cy="800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成果の指標と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到達点（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目標値・目標状態）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357744" y="1813116"/>
            <a:ext cx="2214256" cy="297004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活動（１）の指標と目標値：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活動（２）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の指標と目標値：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活動（３）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の指標と目標値：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角丸四角形 30"/>
          <p:cNvSpPr/>
          <p:nvPr/>
        </p:nvSpPr>
        <p:spPr>
          <a:xfrm rot="16200000">
            <a:off x="3241445" y="1967364"/>
            <a:ext cx="428864" cy="6670871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50160" y="5157523"/>
            <a:ext cx="1336420" cy="27699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ステップ３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677949" y="1790437"/>
            <a:ext cx="2016224" cy="297004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活動（１）のデータ収集方法＋収集時期：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活動（２）のデータ収集方法＋収集時期：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活動（３）のデータ収集方法＋収集時期：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6856463" y="111110"/>
            <a:ext cx="2180033" cy="4896544"/>
          </a:xfrm>
          <a:prstGeom prst="round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270553" y="174252"/>
            <a:ext cx="1368152" cy="261610"/>
          </a:xfrm>
          <a:prstGeom prst="rect">
            <a:avLst/>
          </a:prstGeom>
          <a:solidFill>
            <a:srgbClr val="B3A2C7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ステップ４</a:t>
            </a: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6935666" y="1790437"/>
            <a:ext cx="2016224" cy="297004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活動（１）の評価結果：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活動（２）の評価結果：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活動（３）の評価結果：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下矢印 59"/>
          <p:cNvSpPr/>
          <p:nvPr/>
        </p:nvSpPr>
        <p:spPr>
          <a:xfrm>
            <a:off x="7133452" y="5023495"/>
            <a:ext cx="1637853" cy="566937"/>
          </a:xfrm>
          <a:prstGeom prst="downArrow">
            <a:avLst>
              <a:gd name="adj1" fmla="val 50000"/>
              <a:gd name="adj2" fmla="val 51890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970730F-204E-401D-A426-6C81676FE4A9}"/>
              </a:ext>
            </a:extLst>
          </p:cNvPr>
          <p:cNvSpPr txBox="1"/>
          <p:nvPr/>
        </p:nvSpPr>
        <p:spPr>
          <a:xfrm>
            <a:off x="4684668" y="859460"/>
            <a:ext cx="2021889" cy="784830"/>
          </a:xfrm>
          <a:prstGeom prst="rect">
            <a:avLst/>
          </a:prstGeom>
          <a:noFill/>
          <a:ln w="952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データ収集方法＋収集時期：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08B0109-6DC5-408A-A8A9-9EB391D9A3A3}"/>
              </a:ext>
            </a:extLst>
          </p:cNvPr>
          <p:cNvSpPr txBox="1"/>
          <p:nvPr/>
        </p:nvSpPr>
        <p:spPr>
          <a:xfrm>
            <a:off x="6923534" y="849216"/>
            <a:ext cx="2057691" cy="784830"/>
          </a:xfrm>
          <a:prstGeom prst="rect">
            <a:avLst/>
          </a:prstGeom>
          <a:noFill/>
          <a:ln w="952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評価結果：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BBE31AD-64AF-44E5-A4A8-E1754F154164}"/>
              </a:ext>
            </a:extLst>
          </p:cNvPr>
          <p:cNvSpPr txBox="1"/>
          <p:nvPr/>
        </p:nvSpPr>
        <p:spPr>
          <a:xfrm>
            <a:off x="156419" y="435862"/>
            <a:ext cx="19509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事業計画を作ろう 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D82E021E-114A-4CC0-8242-9EBD3AF5D54E}"/>
              </a:ext>
            </a:extLst>
          </p:cNvPr>
          <p:cNvSpPr txBox="1"/>
          <p:nvPr/>
        </p:nvSpPr>
        <p:spPr>
          <a:xfrm>
            <a:off x="2566097" y="451703"/>
            <a:ext cx="41010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評価計画をつくり、成果の達成を測る指標を設定しよう 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3B8CDECA-56EE-4C2E-AE67-84DD366A8F09}"/>
              </a:ext>
            </a:extLst>
          </p:cNvPr>
          <p:cNvSpPr txBox="1"/>
          <p:nvPr/>
        </p:nvSpPr>
        <p:spPr>
          <a:xfrm>
            <a:off x="7035224" y="451703"/>
            <a:ext cx="19509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評価結果をもとに事業を</a:t>
            </a:r>
            <a:endParaRPr kumimoji="1"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振り返ろう①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CD0AD7B-3317-4A4E-998C-C533C2C0C134}"/>
              </a:ext>
            </a:extLst>
          </p:cNvPr>
          <p:cNvSpPr txBox="1"/>
          <p:nvPr/>
        </p:nvSpPr>
        <p:spPr>
          <a:xfrm>
            <a:off x="546510" y="5176642"/>
            <a:ext cx="6120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事業計画と評価計画に沿って実際に取り組んでみよう</a:t>
            </a:r>
          </a:p>
        </p:txBody>
      </p:sp>
      <p:sp>
        <p:nvSpPr>
          <p:cNvPr id="34" name="角丸四角形 54">
            <a:extLst>
              <a:ext uri="{FF2B5EF4-FFF2-40B4-BE49-F238E27FC236}">
                <a16:creationId xmlns:a16="http://schemas.microsoft.com/office/drawing/2014/main" id="{AB0B56AB-DDA4-460E-8606-0525886016A1}"/>
              </a:ext>
            </a:extLst>
          </p:cNvPr>
          <p:cNvSpPr/>
          <p:nvPr/>
        </p:nvSpPr>
        <p:spPr>
          <a:xfrm rot="16200000">
            <a:off x="4000421" y="1700777"/>
            <a:ext cx="1091151" cy="8870459"/>
          </a:xfrm>
          <a:prstGeom prst="round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1146BEB9-91A3-42DE-A7FE-FFC7DFE92DDF}"/>
              </a:ext>
            </a:extLst>
          </p:cNvPr>
          <p:cNvSpPr txBox="1"/>
          <p:nvPr/>
        </p:nvSpPr>
        <p:spPr>
          <a:xfrm>
            <a:off x="334294" y="5649860"/>
            <a:ext cx="1368152" cy="2616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ステップ４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877E756A-CD71-4B28-8521-3FD34349C0B8}"/>
              </a:ext>
            </a:extLst>
          </p:cNvPr>
          <p:cNvSpPr txBox="1"/>
          <p:nvPr/>
        </p:nvSpPr>
        <p:spPr>
          <a:xfrm>
            <a:off x="316749" y="5973433"/>
            <a:ext cx="2071384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成果目標（アウトカム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DA2585AA-6446-4E4C-9FD7-15D78547B1F0}"/>
              </a:ext>
            </a:extLst>
          </p:cNvPr>
          <p:cNvSpPr txBox="1"/>
          <p:nvPr/>
        </p:nvSpPr>
        <p:spPr>
          <a:xfrm>
            <a:off x="2481355" y="5963594"/>
            <a:ext cx="2071384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評価結果：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FBFC5B48-73FF-4795-840A-004953439CD0}"/>
              </a:ext>
            </a:extLst>
          </p:cNvPr>
          <p:cNvSpPr txBox="1"/>
          <p:nvPr/>
        </p:nvSpPr>
        <p:spPr>
          <a:xfrm>
            <a:off x="4626707" y="5963594"/>
            <a:ext cx="2071384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振り返り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6E9F63B5-20EA-4C3D-85C4-549761924E10}"/>
              </a:ext>
            </a:extLst>
          </p:cNvPr>
          <p:cNvSpPr txBox="1"/>
          <p:nvPr/>
        </p:nvSpPr>
        <p:spPr>
          <a:xfrm>
            <a:off x="6791313" y="5972029"/>
            <a:ext cx="2071384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改善点（今後の展望）：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544E774-6825-4B6F-903C-146C65DAA5E0}"/>
              </a:ext>
            </a:extLst>
          </p:cNvPr>
          <p:cNvSpPr txBox="1"/>
          <p:nvPr/>
        </p:nvSpPr>
        <p:spPr>
          <a:xfrm>
            <a:off x="1352441" y="5628786"/>
            <a:ext cx="35577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評価結果をもとに事業を振り返ろう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矢印: 右 12">
            <a:extLst>
              <a:ext uri="{FF2B5EF4-FFF2-40B4-BE49-F238E27FC236}">
                <a16:creationId xmlns:a16="http://schemas.microsoft.com/office/drawing/2014/main" id="{4C7932A7-5D47-4AD8-8C95-7D27EA1787E3}"/>
              </a:ext>
            </a:extLst>
          </p:cNvPr>
          <p:cNvSpPr/>
          <p:nvPr/>
        </p:nvSpPr>
        <p:spPr>
          <a:xfrm>
            <a:off x="2373185" y="6198067"/>
            <a:ext cx="148028" cy="148087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矢印: 右 44">
            <a:extLst>
              <a:ext uri="{FF2B5EF4-FFF2-40B4-BE49-F238E27FC236}">
                <a16:creationId xmlns:a16="http://schemas.microsoft.com/office/drawing/2014/main" id="{54C9D635-0442-480D-A346-EBC34433DD01}"/>
              </a:ext>
            </a:extLst>
          </p:cNvPr>
          <p:cNvSpPr/>
          <p:nvPr/>
        </p:nvSpPr>
        <p:spPr>
          <a:xfrm>
            <a:off x="4525395" y="6212869"/>
            <a:ext cx="148028" cy="148087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矢印: 右 45">
            <a:extLst>
              <a:ext uri="{FF2B5EF4-FFF2-40B4-BE49-F238E27FC236}">
                <a16:creationId xmlns:a16="http://schemas.microsoft.com/office/drawing/2014/main" id="{606E9AA6-2D75-444E-8BAA-3DDCF01AA987}"/>
              </a:ext>
            </a:extLst>
          </p:cNvPr>
          <p:cNvSpPr/>
          <p:nvPr/>
        </p:nvSpPr>
        <p:spPr>
          <a:xfrm>
            <a:off x="6697190" y="6198067"/>
            <a:ext cx="148028" cy="148087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矢印: 右 46">
            <a:extLst>
              <a:ext uri="{FF2B5EF4-FFF2-40B4-BE49-F238E27FC236}">
                <a16:creationId xmlns:a16="http://schemas.microsoft.com/office/drawing/2014/main" id="{5302FB7D-583C-4D59-B329-07003BE01B07}"/>
              </a:ext>
            </a:extLst>
          </p:cNvPr>
          <p:cNvSpPr/>
          <p:nvPr/>
        </p:nvSpPr>
        <p:spPr>
          <a:xfrm>
            <a:off x="2194528" y="1167587"/>
            <a:ext cx="148028" cy="148087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矢印: 右 47">
            <a:extLst>
              <a:ext uri="{FF2B5EF4-FFF2-40B4-BE49-F238E27FC236}">
                <a16:creationId xmlns:a16="http://schemas.microsoft.com/office/drawing/2014/main" id="{B8BF8DBD-A25A-4871-BB79-A0FC26325472}"/>
              </a:ext>
            </a:extLst>
          </p:cNvPr>
          <p:cNvSpPr/>
          <p:nvPr/>
        </p:nvSpPr>
        <p:spPr>
          <a:xfrm>
            <a:off x="4567030" y="1167587"/>
            <a:ext cx="148028" cy="148087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矢印: 右 49">
            <a:extLst>
              <a:ext uri="{FF2B5EF4-FFF2-40B4-BE49-F238E27FC236}">
                <a16:creationId xmlns:a16="http://schemas.microsoft.com/office/drawing/2014/main" id="{35F67261-BD0E-4230-9000-2FC6E4B6D9AE}"/>
              </a:ext>
            </a:extLst>
          </p:cNvPr>
          <p:cNvSpPr/>
          <p:nvPr/>
        </p:nvSpPr>
        <p:spPr>
          <a:xfrm>
            <a:off x="6748624" y="1167587"/>
            <a:ext cx="148028" cy="148087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矢印: 右 50">
            <a:extLst>
              <a:ext uri="{FF2B5EF4-FFF2-40B4-BE49-F238E27FC236}">
                <a16:creationId xmlns:a16="http://schemas.microsoft.com/office/drawing/2014/main" id="{F0024504-2FCD-4901-8676-D2D0BA67052D}"/>
              </a:ext>
            </a:extLst>
          </p:cNvPr>
          <p:cNvSpPr/>
          <p:nvPr/>
        </p:nvSpPr>
        <p:spPr>
          <a:xfrm>
            <a:off x="2185434" y="3224094"/>
            <a:ext cx="148028" cy="148087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矢印: 右 51">
            <a:extLst>
              <a:ext uri="{FF2B5EF4-FFF2-40B4-BE49-F238E27FC236}">
                <a16:creationId xmlns:a16="http://schemas.microsoft.com/office/drawing/2014/main" id="{2F83826C-70A4-440D-A8C6-9CD797B343EA}"/>
              </a:ext>
            </a:extLst>
          </p:cNvPr>
          <p:cNvSpPr/>
          <p:nvPr/>
        </p:nvSpPr>
        <p:spPr>
          <a:xfrm>
            <a:off x="4592690" y="3231909"/>
            <a:ext cx="148028" cy="148087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矢印: 右 52">
            <a:extLst>
              <a:ext uri="{FF2B5EF4-FFF2-40B4-BE49-F238E27FC236}">
                <a16:creationId xmlns:a16="http://schemas.microsoft.com/office/drawing/2014/main" id="{37508212-8AEF-4F5B-BEAF-09715421B205}"/>
              </a:ext>
            </a:extLst>
          </p:cNvPr>
          <p:cNvSpPr/>
          <p:nvPr/>
        </p:nvSpPr>
        <p:spPr>
          <a:xfrm>
            <a:off x="6775506" y="3222971"/>
            <a:ext cx="148028" cy="148087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911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1824</TotalTime>
  <Words>211</Words>
  <Application>Microsoft Office PowerPoint</Application>
  <PresentationFormat>画面に合わせる (4:3)</PresentationFormat>
  <Paragraphs>79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大塚 千枝(ootsuka-chie)</dc:creator>
  <cp:lastModifiedBy>Junko Shimizu</cp:lastModifiedBy>
  <cp:revision>13</cp:revision>
  <cp:lastPrinted>2021-06-11T01:21:07Z</cp:lastPrinted>
  <dcterms:created xsi:type="dcterms:W3CDTF">2021-06-07T05:17:41Z</dcterms:created>
  <dcterms:modified xsi:type="dcterms:W3CDTF">2021-06-30T10:11:07Z</dcterms:modified>
</cp:coreProperties>
</file>